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29" d="100"/>
          <a:sy n="29" d="100"/>
        </p:scale>
        <p:origin x="-629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Third GradeFIGURE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Third GradeFIGURE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Third GradeFIGURE 19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Third GradeFIGURE 19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establish purposes for reading selected texts based upon own or others` desired outcome to enhance comprehension. [3.F19A]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Third GradeFIGURE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ask literal, interpretive, and evaluative questions of text. [3.F19B]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Third GradeFIGURE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252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monitor and adjust comprehension (e.g., using background knowledge, creating sensory images, rereading a portion aloud, generating questions).[3.F19C]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Third GradeFIGURE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878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make inferences about text and use textual evidence to support understanding. [3.F19D]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Third GradeFIGURE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8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summarize information in text, maintaining meaning and logical order.[3.F19E]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Third GradeFIGURE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258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make connections (e.g., thematic links, author analysis) between literary and informational texts with similar ideas and provide textual evidence.[3.F19F]</a:t>
            </a:r>
          </a:p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Third GradeFIGURE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698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145</Words>
  <Application>Microsoft Office PowerPoint</Application>
  <PresentationFormat>On-screen Show (4:3)</PresentationFormat>
  <Paragraphs>19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TIMS</cp:lastModifiedBy>
  <cp:revision>6</cp:revision>
  <dcterms:created xsi:type="dcterms:W3CDTF">2014-10-20T16:17:28Z</dcterms:created>
  <dcterms:modified xsi:type="dcterms:W3CDTF">2014-11-14T19:22:24Z</dcterms:modified>
</cp:coreProperties>
</file>